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9"/>
  </p:notesMasterIdLst>
  <p:sldIdLst>
    <p:sldId id="341" r:id="rId2"/>
    <p:sldId id="354" r:id="rId3"/>
    <p:sldId id="336" r:id="rId4"/>
    <p:sldId id="342" r:id="rId5"/>
    <p:sldId id="343" r:id="rId6"/>
    <p:sldId id="358" r:id="rId7"/>
    <p:sldId id="35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8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6/19/2025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BhzpZD8i8s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06/19/2025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5202389" cy="56146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JUNE 19, 2025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TREASURE REPORT/BILLS PAYABLE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RUSHBROOK CREEK PROJECT UPDATE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CODE ENFORCEMENT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FOLLOW UP ON 400 BLOCK OF MADISON ISSUES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FOLLOW UP ON SHADE TREE CUTTING OF TREES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FOLLOW UP ON GARBAGE CONTRACT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ADJOURNMENT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40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4/17/2025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94,589.34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1,083.74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6,584.82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240,784.60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3,727.38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400.59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1,141.34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25,129.76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1,153.21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126.03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179.72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50,799.73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194.00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30,129.57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6,993.94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283,689.10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746,929.56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12,737.32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Long Term Debt      80,180.58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ADC4F6-1866-43C5-838C-77673173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2">
                    <a:lumMod val="75000"/>
                  </a:schemeClr>
                </a:solidFill>
              </a:rPr>
              <a:t>MS4 Minute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C3E358A-3D64-4E32-A41E-5B32D6269A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www.youtube.com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watch?v</a:t>
            </a:r>
            <a:r>
              <a:rPr lang="en-US" dirty="0">
                <a:hlinkClick r:id="rId2"/>
              </a:rPr>
              <a:t>=</a:t>
            </a:r>
            <a:r>
              <a:rPr lang="en-US" dirty="0" err="1">
                <a:hlinkClick r:id="rId2"/>
              </a:rPr>
              <a:t>sBhzpZD8i8s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21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16430</TotalTime>
  <Words>231</Words>
  <Application>Microsoft Office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Algerian</vt:lpstr>
      <vt:lpstr>Aptos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MS4 Minute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277</cp:revision>
  <dcterms:created xsi:type="dcterms:W3CDTF">2019-10-03T16:39:17Z</dcterms:created>
  <dcterms:modified xsi:type="dcterms:W3CDTF">2025-06-19T14:56:29Z</dcterms:modified>
</cp:coreProperties>
</file>